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8"/>
  </p:notesMasterIdLst>
  <p:handoutMasterIdLst>
    <p:handoutMasterId r:id="rId19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4" r:id="rId8"/>
    <p:sldId id="288" r:id="rId9"/>
    <p:sldId id="289" r:id="rId10"/>
    <p:sldId id="290" r:id="rId11"/>
    <p:sldId id="291" r:id="rId12"/>
    <p:sldId id="294" r:id="rId13"/>
    <p:sldId id="292" r:id="rId14"/>
    <p:sldId id="295" r:id="rId15"/>
    <p:sldId id="293" r:id="rId16"/>
    <p:sldId id="296" r:id="rId1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F48072DD-9E22-4EED-BB99-C239ACC0A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227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36F4358F-8E32-4BDB-8672-F928BBE5F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580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4EAA7174-7881-4660-8460-F29A561EF1EB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C538E4F4-203B-4609-93C0-321F66C33947}" type="slidenum">
              <a:rPr lang="zh-TW" altLang="en-US" sz="1200">
                <a:ea typeface="標楷體" pitchFamily="65" charset="-120"/>
              </a:rPr>
              <a:pPr algn="r" eaLnBrk="1" hangingPunct="1"/>
              <a:t>10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3DF2DE88-3A2E-4F70-8279-4AE8EAB82EC4}" type="slidenum">
              <a:rPr lang="zh-TW" altLang="en-US" sz="1200">
                <a:ea typeface="標楷體" pitchFamily="65" charset="-120"/>
              </a:rPr>
              <a:pPr algn="r" eaLnBrk="1" hangingPunct="1"/>
              <a:t>11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20CBBAE3-88B6-48A7-8A2E-DE0FCB833D2F}" type="slidenum">
              <a:rPr lang="zh-TW" altLang="en-US" sz="1200">
                <a:ea typeface="標楷體" pitchFamily="65" charset="-120"/>
              </a:rPr>
              <a:pPr algn="r" eaLnBrk="1" hangingPunct="1"/>
              <a:t>12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A63F6709-317C-4C89-9C81-B72CAEEB8C1A}" type="slidenum">
              <a:rPr lang="zh-TW" altLang="en-US" sz="1200">
                <a:ea typeface="標楷體" pitchFamily="65" charset="-120"/>
              </a:rPr>
              <a:pPr algn="r" eaLnBrk="1" hangingPunct="1"/>
              <a:t>13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3379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A92FD8F8-C24E-473E-94E5-E831F0A0E014}" type="slidenum">
              <a:rPr lang="zh-TW" altLang="en-US" sz="1200">
                <a:ea typeface="標楷體" pitchFamily="65" charset="-120"/>
              </a:rPr>
              <a:pPr algn="r" eaLnBrk="1" hangingPunct="1"/>
              <a:t>14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EFCF84D3-8325-49ED-A537-B9CB563A0036}" type="slidenum">
              <a:rPr lang="zh-TW" altLang="en-US" sz="1200">
                <a:ea typeface="標楷體" pitchFamily="65" charset="-120"/>
              </a:rPr>
              <a:pPr algn="r" eaLnBrk="1" hangingPunct="1"/>
              <a:t>15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EB2D5FD2-D37A-4D02-AA25-CC142DCFD5CD}" type="slidenum">
              <a:rPr lang="zh-TW" altLang="en-US" sz="1200">
                <a:ea typeface="標楷體" pitchFamily="65" charset="-120"/>
              </a:rPr>
              <a:pPr algn="r" eaLnBrk="1" hangingPunct="1"/>
              <a:t>16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7AD125AE-B9C1-40B7-9972-D9D3EF5BD8EA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FD32BAE6-E6B7-44C7-96AE-2C7FF451140F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6ACC0057-D454-4330-941A-093C453F65E3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E75B742E-0104-4911-BA92-BC438F3C538F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BCF25545-148C-4FB6-8094-90E147BE3562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F7B1F116-62C3-451A-8DC7-4D23AD90716B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5CCBF7D8-9040-4C8D-BF67-30AFB5D8A738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035E6FCB-1F29-4B47-AD5B-0616DD5BDD4E}" type="slidenum">
              <a:rPr lang="zh-TW" altLang="en-US" sz="1200">
                <a:ea typeface="標楷體" pitchFamily="65" charset="-120"/>
              </a:rPr>
              <a:pPr algn="r" eaLnBrk="1" hangingPunct="1"/>
              <a:t>9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116669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964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91916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>
                <a:ea typeface="標楷體" pitchFamily="65" charset="-120"/>
              </a:rPr>
              <a:t>從伯利恆我們動身，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Via Bethlehem we journey,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學習耶穌的忠貞；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We whose hearts on God are set;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跟著祂要完全歸神，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Babe-like souls of Jesus learning,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但是臉上滿淚痕。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While our cheeks with tears are wet;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H387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他們跟隨羔羊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-104" charset="0"/>
                <a:ea typeface="新細明體" pitchFamily="-10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THESE ARE THEY WHICH FOLLOW THE LAMB</a:t>
            </a:r>
            <a:r>
              <a:rPr lang="zh-TW" altLang="en-US" sz="2400" dirty="0">
                <a:latin typeface="Arial Narrow" pitchFamily="-10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(1/8)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87363"/>
            <a:ext cx="9144000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因為不過一點時候，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“</a:t>
            </a:r>
            <a:r>
              <a:rPr lang="en-US" altLang="zh-TW" dirty="0">
                <a:ea typeface="標楷體" pitchFamily="65" charset="-120"/>
              </a:rPr>
              <a:t>If we suffer with Him,</a:t>
            </a:r>
            <a:r>
              <a:rPr lang="zh-TW" altLang="en-US" dirty="0">
                <a:ea typeface="標楷體" pitchFamily="65" charset="-120"/>
              </a:rPr>
              <a:t>”</a:t>
            </a:r>
            <a:r>
              <a:rPr lang="en-US" altLang="zh-TW" dirty="0">
                <a:ea typeface="標楷體" pitchFamily="65" charset="-120"/>
              </a:rPr>
              <a:t> listen,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我們如此感苦痛；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Just a little, little while,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將來見祂，一切憂愁，</a:t>
            </a:r>
          </a:p>
          <a:p>
            <a:pPr algn="ctr" eaLnBrk="1" hangingPunct="1"/>
            <a:r>
              <a:rPr lang="en-US" altLang="zh-TW" sz="3200" dirty="0">
                <a:ea typeface="標楷體" pitchFamily="65" charset="-120"/>
              </a:rPr>
              <a:t>And the </a:t>
            </a:r>
            <a:r>
              <a:rPr lang="en-US" altLang="zh-TW" sz="3200" dirty="0" err="1">
                <a:ea typeface="標楷體" pitchFamily="65" charset="-120"/>
              </a:rPr>
              <a:t>mem’ry</a:t>
            </a:r>
            <a:r>
              <a:rPr lang="en-US" altLang="zh-TW" sz="3200" dirty="0">
                <a:ea typeface="標楷體" pitchFamily="65" charset="-120"/>
              </a:rPr>
              <a:t> will have faded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要消在祂笑容中。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In the glory of His smile!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6/8,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隨到墳墓，親友環泣，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 the grave, with dear ones weeping,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知道已經無希望；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Knowing that all life has fled;</a:t>
            </a:r>
          </a:p>
          <a:p>
            <a:pPr algn="ctr" eaLnBrk="1" hangingPunct="1"/>
            <a:r>
              <a:rPr lang="en-US" altLang="zh-TW" sz="3200" dirty="0">
                <a:ea typeface="標楷體" pitchFamily="65" charset="-120"/>
              </a:rPr>
              <a:t>(</a:t>
            </a:r>
            <a:r>
              <a:rPr lang="zh-TW" altLang="en-US" sz="3200" dirty="0">
                <a:ea typeface="標楷體" pitchFamily="65" charset="-120"/>
              </a:rPr>
              <a:t>親愛旅伴！世人對你，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(Fellow-pilgrims, art thou numbered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是否算為已經亡？</a:t>
            </a:r>
            <a:r>
              <a:rPr lang="en-US" altLang="zh-TW" sz="3200" dirty="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With the men the world calls dead?)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6/8,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我們從此與祂同升，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Thence we rise, and live with Jesus,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遠離屬地的追求，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Throned</a:t>
            </a:r>
            <a:r>
              <a:rPr lang="en-US" altLang="zh-TW" dirty="0">
                <a:ea typeface="標楷體" pitchFamily="65" charset="-120"/>
              </a:rPr>
              <a:t> above the world’s mad strife,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心裡歡然失去世人，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Gladly forfeiting forever,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所謂生命和富有。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All that </a:t>
            </a:r>
            <a:r>
              <a:rPr lang="en-US" altLang="zh-TW" dirty="0" err="1">
                <a:ea typeface="標楷體" pitchFamily="65" charset="-120"/>
              </a:rPr>
              <a:t>worldings</a:t>
            </a:r>
            <a:r>
              <a:rPr lang="en-US" altLang="zh-TW" dirty="0">
                <a:ea typeface="標楷體" pitchFamily="65" charset="-120"/>
              </a:rPr>
              <a:t> count as life.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H387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7/8, 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我們努力向竿而前，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On we press! And yonder gleaming,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日近一日仍追隨；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Nearing every day, we see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我們已經彷彿能見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The great walls of that fair city,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天城四射的光輝；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God has built for such as we;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H387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7/8, 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我們已經隱約可聞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And we catch the tender music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天樂悠揚的清音；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Of the choirs that sing of One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耶穌在彼迎接我們，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Who once died to have us with Him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要慰百創的這心。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In His kingdom, on the throne.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8/8,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不過，再過幾里，朋友！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Just a few more miles, beloved!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腿要不酸，身不累；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our feet shall ache no more;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不再有罪，不再有憂，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 more sin, and no more sorrow,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主要擦乾你眼淚。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Hush thee, Jesus went before;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H387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8/8, 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聽祂正用柔聲說道：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And I hear Him sweetly whisp’ring,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 sz="3200">
                <a:ea typeface="標楷體" pitchFamily="65" charset="-120"/>
              </a:rPr>
              <a:t>勿恐，勿餒，仍力前，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“Faint not, fear not, still press on,</a:t>
            </a: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因為也許明朝未到，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For it may be ere tomorrow,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ea typeface="標楷體" pitchFamily="65" charset="-120"/>
              </a:rPr>
              <a:t>旅程就已到終點”。</a:t>
            </a:r>
          </a:p>
          <a:p>
            <a:pPr algn="ctr" eaLnBrk="1" hangingPunct="1"/>
            <a:r>
              <a:rPr lang="en-US" altLang="zh-TW">
                <a:ea typeface="標楷體" pitchFamily="65" charset="-120"/>
              </a:rPr>
              <a:t>The long Journey will be done.”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因為馬槽那樣寒陋，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the manger and the stable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並非我們所愛視；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Are not pleasant to our eyes,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但是脚須與祂同走，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But our feet must follow Jesus,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如果手要接賞賜。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If our hands would grasp the prize.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經拿撒勒，這條道路，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Via Nazareth!</a:t>
            </a:r>
            <a:r>
              <a:rPr lang="zh-TW" altLang="en-US" dirty="0">
                <a:ea typeface="標楷體" pitchFamily="65" charset="-120"/>
              </a:rPr>
              <a:t> </a:t>
            </a:r>
            <a:r>
              <a:rPr lang="en-US" altLang="zh-TW" dirty="0">
                <a:ea typeface="標楷體" pitchFamily="65" charset="-120"/>
              </a:rPr>
              <a:t>the pathway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我們越走越窄小，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Narrows still as on we go,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多年勞碌無人領悟，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Years of toil none understanding,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常受羞辱，常無聊。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Yet God teaches us to know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但神藉此教訓我們：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That the servant is not greater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如此苦難，是因為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Than the Lord, Who thru long years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僕人不能大於主人，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Hid Himself from this world’s glory,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所以當同祂流淚。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Follow Him. Count not the tears.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經加利利，我們見祂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Via Galilee, we see Him!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被人厭棄，被人詛；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Stones are hurled, and curses hissed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祂路豈非走錯了嗎？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By the men who gather round Him,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不然那有許多苦？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Has He not the pathway missed?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不！不！這段雖然崎嶇，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No! unarmed the Savior passes,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祂仍前進平安過；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And this rough bit of the way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我們若要同祂高舉，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We must travel, since like Jesus,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也得前進不畏禍。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Nothing can our purpose stay.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隨後就在客西馬尼，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Via too, the awful anguish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園中孤單受磨煉；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Of the hours beneath the trees, 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撒但全軍都來攻逼，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Where the hosts of Satan linger,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這樣光景真難遣！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Awful hours of anguish these!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但是我們並不失敗，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Yet we fail not, for God’s angels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因有天使來服事，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Minister to us, and say,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並說</a:t>
            </a:r>
            <a:r>
              <a:rPr lang="zh-TW" altLang="en-US" sz="3200" dirty="0">
                <a:ea typeface="新細明體" pitchFamily="-104" charset="-120"/>
                <a:cs typeface="Times New Roman" pitchFamily="-104" charset="0"/>
              </a:rPr>
              <a:t>“</a:t>
            </a:r>
            <a:r>
              <a:rPr lang="zh-TW" altLang="en-US" sz="3200" dirty="0">
                <a:ea typeface="標楷體" pitchFamily="65" charset="-120"/>
              </a:rPr>
              <a:t>應當注目賞賚，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“Look, beloved, at the glory,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爭戰不過此一時</a:t>
            </a:r>
            <a:r>
              <a:rPr lang="en-US" altLang="zh-TW" sz="3200" dirty="0">
                <a:ea typeface="標楷體" pitchFamily="65" charset="-120"/>
              </a:rPr>
              <a:t>”</a:t>
            </a:r>
            <a:r>
              <a:rPr lang="zh-TW" altLang="en-US" sz="3200" dirty="0"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Conflict is but for a day!”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473075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H387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5/8,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十架到了！因為所有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 the Cross!</a:t>
            </a:r>
            <a:r>
              <a:rPr lang="zh-TW" altLang="en-US" dirty="0">
                <a:ea typeface="標楷體" pitchFamily="65" charset="-120"/>
              </a:rPr>
              <a:t> </a:t>
            </a:r>
            <a:r>
              <a:rPr lang="en-US" altLang="zh-TW" dirty="0">
                <a:ea typeface="標楷體" pitchFamily="65" charset="-120"/>
              </a:rPr>
              <a:t>for via Calvary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忠魂都當經加畧；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Every royal soul must go;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我們在此同祂蒙羞，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Here we draw the veil, for Jesus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不肯自憐，不退卻。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Only can the pathway show;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6006</TotalTime>
  <Words>1023</Words>
  <Application>Microsoft Office PowerPoint</Application>
  <PresentationFormat>On-screen Show (16:9)</PresentationFormat>
  <Paragraphs>160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H387  他們跟隨羔羊  THESE ARE THEY WHICH FOLLOW THE LAMB (1/8)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138</cp:revision>
  <dcterms:created xsi:type="dcterms:W3CDTF">2017-05-30T10:53:14Z</dcterms:created>
  <dcterms:modified xsi:type="dcterms:W3CDTF">2017-08-05T21:03:21Z</dcterms:modified>
</cp:coreProperties>
</file>